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809919-528B-4603-9BB4-DAFE3884465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Untitled Section" id="{F242C256-4F21-46C8-AB01-D0694A38DA0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7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38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7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29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9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8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1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8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6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36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6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52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2537792"/>
          </a:xfrm>
        </p:spPr>
        <p:txBody>
          <a:bodyPr>
            <a:noAutofit/>
          </a:bodyPr>
          <a:lstStyle/>
          <a:p>
            <a:r>
              <a:rPr lang="en-GB" sz="13800" dirty="0" smtClean="0">
                <a:solidFill>
                  <a:srgbClr val="00B050"/>
                </a:solidFill>
                <a:latin typeface="Forte" panose="03060902040502070203" pitchFamily="66" charset="0"/>
              </a:rPr>
              <a:t>Islam</a:t>
            </a:r>
            <a:endParaRPr lang="en-GB" sz="138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844380"/>
            <a:ext cx="309634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0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00B050"/>
                </a:solidFill>
                <a:latin typeface="Forte" panose="03060902040502070203" pitchFamily="66" charset="0"/>
              </a:rPr>
              <a:t>Islam symbol</a:t>
            </a:r>
            <a:endParaRPr lang="en-GB" sz="66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Star and </a:t>
            </a:r>
            <a:r>
              <a:rPr lang="en-GB" b="1" dirty="0" smtClean="0"/>
              <a:t>Crescent:</a:t>
            </a:r>
            <a:endParaRPr lang="en-GB" b="1" dirty="0"/>
          </a:p>
          <a:p>
            <a:r>
              <a:rPr lang="en-GB" dirty="0"/>
              <a:t>The star and crescent is the best-known symbol used to represent Islam.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761" y="3501008"/>
            <a:ext cx="2575173" cy="257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03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 smtClean="0">
                <a:solidFill>
                  <a:srgbClr val="00B050"/>
                </a:solidFill>
                <a:latin typeface="Forte" panose="03060902040502070203" pitchFamily="66" charset="0"/>
              </a:rPr>
              <a:t>Mosque</a:t>
            </a:r>
            <a:endParaRPr lang="en-GB" sz="88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772816"/>
            <a:ext cx="5655386" cy="4373499"/>
          </a:xfrm>
        </p:spPr>
      </p:pic>
    </p:spTree>
    <p:extLst>
      <p:ext uri="{BB962C8B-B14F-4D97-AF65-F5344CB8AC3E}">
        <p14:creationId xmlns:p14="http://schemas.microsoft.com/office/powerpoint/2010/main" val="13493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00B050"/>
                </a:solidFill>
                <a:latin typeface="Forte" panose="03060902040502070203" pitchFamily="66" charset="0"/>
              </a:rPr>
              <a:t>Mosque</a:t>
            </a:r>
            <a:endParaRPr lang="en-GB" sz="72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Muslims are called to prayers five times a day</a:t>
            </a:r>
          </a:p>
          <a:p>
            <a:r>
              <a:rPr lang="en-GB" sz="2400" dirty="0" smtClean="0"/>
              <a:t>Everyone takes off their shoes before entering.</a:t>
            </a:r>
          </a:p>
          <a:p>
            <a:r>
              <a:rPr lang="en-GB" sz="2400" dirty="0" smtClean="0"/>
              <a:t>They are called to prayers by a man called a </a:t>
            </a:r>
            <a:r>
              <a:rPr lang="en-GB" sz="2400" dirty="0" err="1" smtClean="0">
                <a:solidFill>
                  <a:srgbClr val="00B050"/>
                </a:solidFill>
              </a:rPr>
              <a:t>mu’adhin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Before they pray Muslims must wash in a special way called </a:t>
            </a:r>
            <a:r>
              <a:rPr lang="en-GB" sz="2400" dirty="0" smtClean="0">
                <a:solidFill>
                  <a:srgbClr val="00B050"/>
                </a:solidFill>
              </a:rPr>
              <a:t>wudu. </a:t>
            </a:r>
            <a:r>
              <a:rPr lang="en-GB" sz="2400" dirty="0" smtClean="0"/>
              <a:t>First they wash their faces then their hands up to the elbows. Finally the wipe their heads and wash their feet up to the ankles.</a:t>
            </a:r>
          </a:p>
          <a:p>
            <a:r>
              <a:rPr lang="en-GB" sz="2400" dirty="0" smtClean="0"/>
              <a:t>As they pray they have to stand, bow, kneel and touch the ground with their foreheads.</a:t>
            </a:r>
          </a:p>
          <a:p>
            <a:r>
              <a:rPr lang="en-GB" sz="2400" dirty="0" smtClean="0"/>
              <a:t>There are no chair or stools in a mosque.</a:t>
            </a:r>
          </a:p>
          <a:p>
            <a:r>
              <a:rPr lang="en-GB" sz="2400" dirty="0" smtClean="0"/>
              <a:t>Prayer is very important to Muslims. They believe they are talking to Allah when praying.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342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00B050"/>
                </a:solidFill>
                <a:latin typeface="Forte" panose="03060902040502070203" pitchFamily="66" charset="0"/>
              </a:rPr>
              <a:t>Qur’an</a:t>
            </a:r>
            <a:endParaRPr lang="en-GB" sz="72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holy book of Islam. It contains the teachings which Allah gave to Prophet Muhammad.</a:t>
            </a:r>
          </a:p>
          <a:p>
            <a:r>
              <a:rPr lang="en-GB" dirty="0" smtClean="0"/>
              <a:t>This is the holy book for Muslims. </a:t>
            </a:r>
          </a:p>
          <a:p>
            <a:r>
              <a:rPr lang="en-GB" dirty="0" smtClean="0"/>
              <a:t> Muslims pray facing the direction of the </a:t>
            </a:r>
            <a:r>
              <a:rPr lang="en-GB" dirty="0" err="1" smtClean="0"/>
              <a:t>Ka’bah</a:t>
            </a:r>
            <a:r>
              <a:rPr lang="en-GB" dirty="0" smtClean="0"/>
              <a:t> in Makkah. ( holiest place for Muslims)</a:t>
            </a:r>
          </a:p>
          <a:p>
            <a:r>
              <a:rPr lang="en-GB" dirty="0" smtClean="0"/>
              <a:t>Prayers are usually led by an Iman </a:t>
            </a:r>
          </a:p>
          <a:p>
            <a:r>
              <a:rPr lang="en-GB" dirty="0" smtClean="0"/>
              <a:t>The Imam has studied the Qur’an for many years</a:t>
            </a:r>
          </a:p>
        </p:txBody>
      </p:sp>
    </p:spTree>
    <p:extLst>
      <p:ext uri="{BB962C8B-B14F-4D97-AF65-F5344CB8AC3E}">
        <p14:creationId xmlns:p14="http://schemas.microsoft.com/office/powerpoint/2010/main" val="53092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dirty="0" smtClean="0">
                <a:solidFill>
                  <a:srgbClr val="00B050"/>
                </a:solidFill>
                <a:latin typeface="Forte" panose="03060902040502070203" pitchFamily="66" charset="0"/>
              </a:rPr>
              <a:t>Five Pillars</a:t>
            </a:r>
            <a:endParaRPr lang="en-GB" sz="80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77012"/>
            <a:ext cx="6120679" cy="4330352"/>
          </a:xfrm>
        </p:spPr>
      </p:pic>
    </p:spTree>
    <p:extLst>
      <p:ext uri="{BB962C8B-B14F-4D97-AF65-F5344CB8AC3E}">
        <p14:creationId xmlns:p14="http://schemas.microsoft.com/office/powerpoint/2010/main" val="295803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00B050"/>
                </a:solidFill>
                <a:latin typeface="Forte" panose="03060902040502070203" pitchFamily="66" charset="0"/>
              </a:rPr>
              <a:t>Five Pillars</a:t>
            </a:r>
            <a:endParaRPr lang="en-GB" sz="7200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Muslims have five duties called the Five Pillars</a:t>
            </a:r>
          </a:p>
          <a:p>
            <a:r>
              <a:rPr lang="en-GB" sz="2400" dirty="0" smtClean="0"/>
              <a:t>First pillar is called</a:t>
            </a:r>
            <a:r>
              <a:rPr lang="en-GB" sz="2400" dirty="0" smtClean="0">
                <a:solidFill>
                  <a:srgbClr val="00B050"/>
                </a:solidFill>
              </a:rPr>
              <a:t> </a:t>
            </a:r>
            <a:r>
              <a:rPr lang="en-GB" sz="2400" dirty="0" err="1" smtClean="0">
                <a:solidFill>
                  <a:srgbClr val="00B050"/>
                </a:solidFill>
              </a:rPr>
              <a:t>Shahadah</a:t>
            </a:r>
            <a:r>
              <a:rPr lang="en-GB" sz="2400" dirty="0" smtClean="0"/>
              <a:t>. This tells Muslims there is no God except </a:t>
            </a:r>
            <a:r>
              <a:rPr lang="en-GB" sz="2400" dirty="0" smtClean="0">
                <a:solidFill>
                  <a:srgbClr val="00B050"/>
                </a:solidFill>
              </a:rPr>
              <a:t>Allah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The second is called </a:t>
            </a:r>
            <a:r>
              <a:rPr lang="en-GB" sz="2400" dirty="0" smtClean="0">
                <a:solidFill>
                  <a:srgbClr val="00B050"/>
                </a:solidFill>
              </a:rPr>
              <a:t>Salah</a:t>
            </a:r>
            <a:r>
              <a:rPr lang="en-GB" sz="2400" dirty="0" smtClean="0"/>
              <a:t>. This means to pray.</a:t>
            </a:r>
          </a:p>
          <a:p>
            <a:r>
              <a:rPr lang="en-GB" sz="2400" dirty="0" smtClean="0"/>
              <a:t>The third is called </a:t>
            </a:r>
            <a:r>
              <a:rPr lang="en-GB" sz="2400" dirty="0" err="1" smtClean="0">
                <a:solidFill>
                  <a:srgbClr val="00B050"/>
                </a:solidFill>
              </a:rPr>
              <a:t>Zakah</a:t>
            </a:r>
            <a:r>
              <a:rPr lang="en-GB" sz="2400" dirty="0" smtClean="0"/>
              <a:t>. This means to give money to the poor. There is a collection box outside mosques. </a:t>
            </a:r>
          </a:p>
          <a:p>
            <a:r>
              <a:rPr lang="en-GB" sz="2400" dirty="0" smtClean="0"/>
              <a:t>The fourth pillar is called </a:t>
            </a:r>
            <a:r>
              <a:rPr lang="en-GB" sz="2400" dirty="0" err="1" smtClean="0"/>
              <a:t>Sawm</a:t>
            </a:r>
            <a:r>
              <a:rPr lang="en-GB" sz="2400" dirty="0" smtClean="0"/>
              <a:t>. It means to fast for the month of Ramadan. It teaches Muslims to be grateful.</a:t>
            </a:r>
          </a:p>
          <a:p>
            <a:r>
              <a:rPr lang="en-GB" sz="2400" dirty="0" smtClean="0"/>
              <a:t>The fifth pillar is called </a:t>
            </a:r>
            <a:r>
              <a:rPr lang="en-GB" sz="2400" dirty="0" smtClean="0">
                <a:solidFill>
                  <a:srgbClr val="00B050"/>
                </a:solidFill>
              </a:rPr>
              <a:t>Haji</a:t>
            </a:r>
            <a:r>
              <a:rPr lang="en-GB" sz="2400" dirty="0" smtClean="0"/>
              <a:t>. This means to make a pilgrimage to Makkah. Each Muslim who is able goes there once in their lifetime.</a:t>
            </a:r>
          </a:p>
        </p:txBody>
      </p:sp>
    </p:spTree>
    <p:extLst>
      <p:ext uri="{BB962C8B-B14F-4D97-AF65-F5344CB8AC3E}">
        <p14:creationId xmlns:p14="http://schemas.microsoft.com/office/powerpoint/2010/main" val="44692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dirty="0" smtClean="0">
                <a:solidFill>
                  <a:srgbClr val="00B050"/>
                </a:solidFill>
                <a:latin typeface="Forte" panose="03060902040502070203" pitchFamily="66" charset="0"/>
              </a:rPr>
              <a:t>Ramadan</a:t>
            </a:r>
            <a:r>
              <a:rPr lang="en-GB" sz="8000" dirty="0" smtClean="0">
                <a:solidFill>
                  <a:srgbClr val="00B050"/>
                </a:solidFill>
                <a:latin typeface="Papyrus" panose="03070502060502030205" pitchFamily="66" charset="0"/>
              </a:rPr>
              <a:t> </a:t>
            </a:r>
            <a:endParaRPr lang="en-GB" sz="8000" dirty="0">
              <a:solidFill>
                <a:srgbClr val="00B050"/>
              </a:solidFill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Muslims fast for a month. This is called </a:t>
            </a:r>
            <a:r>
              <a:rPr lang="en-GB" sz="2800" dirty="0" smtClean="0">
                <a:solidFill>
                  <a:srgbClr val="00B050"/>
                </a:solidFill>
              </a:rPr>
              <a:t>Ramadan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It is a special time for Muslims. It </a:t>
            </a:r>
            <a:r>
              <a:rPr lang="en-GB" sz="2800" smtClean="0"/>
              <a:t>is when </a:t>
            </a:r>
            <a:r>
              <a:rPr lang="en-GB" sz="2800" dirty="0" smtClean="0"/>
              <a:t>Allah sent the first words of the Qur’an to the Prophet Muhammad.</a:t>
            </a:r>
          </a:p>
          <a:p>
            <a:r>
              <a:rPr lang="en-GB" sz="2800" dirty="0" smtClean="0"/>
              <a:t>During </a:t>
            </a:r>
            <a:r>
              <a:rPr lang="en-GB" sz="2800" dirty="0"/>
              <a:t>R</a:t>
            </a:r>
            <a:r>
              <a:rPr lang="en-GB" sz="2800" dirty="0" smtClean="0"/>
              <a:t>amadan Muslims have to fast (go without food or drink) from sunrise to sunset.</a:t>
            </a:r>
          </a:p>
          <a:p>
            <a:r>
              <a:rPr lang="en-GB" sz="2800" dirty="0" smtClean="0"/>
              <a:t>At sunset they have a sip of water and eat dates to end the fast for that day.</a:t>
            </a:r>
          </a:p>
          <a:p>
            <a:r>
              <a:rPr lang="en-GB" sz="2800" dirty="0" smtClean="0"/>
              <a:t>Then they go to the Mosque to pray.</a:t>
            </a:r>
          </a:p>
          <a:p>
            <a:r>
              <a:rPr lang="en-GB" sz="2800" dirty="0" smtClean="0"/>
              <a:t>After prayers they then have a proper meal.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8233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403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Islam</vt:lpstr>
      <vt:lpstr>Islam symbol</vt:lpstr>
      <vt:lpstr>Mosque</vt:lpstr>
      <vt:lpstr>Mosque</vt:lpstr>
      <vt:lpstr>Qur’an</vt:lpstr>
      <vt:lpstr>Five Pillars</vt:lpstr>
      <vt:lpstr>Five Pillars</vt:lpstr>
      <vt:lpstr>Ramadan 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</dc:title>
  <dc:creator>Mandy Davison</dc:creator>
  <cp:lastModifiedBy>Mr Johnston</cp:lastModifiedBy>
  <cp:revision>22</cp:revision>
  <cp:lastPrinted>2016-04-25T08:02:24Z</cp:lastPrinted>
  <dcterms:created xsi:type="dcterms:W3CDTF">2016-04-23T18:50:46Z</dcterms:created>
  <dcterms:modified xsi:type="dcterms:W3CDTF">2016-05-15T08:49:08Z</dcterms:modified>
</cp:coreProperties>
</file>