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79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23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3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15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4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7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2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6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4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01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2F37E-048A-4EEC-86D3-E832C4A2F25D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B6527-9FD3-47F1-933E-2493E59A0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50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latin typeface="Lucida Handwriting" panose="03010101010101010101" pitchFamily="66" charset="0"/>
              </a:rPr>
              <a:t>Judaism</a:t>
            </a:r>
            <a:endParaRPr lang="en-GB" sz="9600" dirty="0">
              <a:latin typeface="Lucida Handwriting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836712"/>
            <a:ext cx="7560840" cy="5184576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Fact book all about </a:t>
            </a:r>
            <a:endParaRPr lang="en-GB" sz="4800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1026" name="Picture 2" descr="C:\Program Files (x86)\Microsoft Office\MEDIA\CAGCAT10\j028592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7" y="3861048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225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/>
                </a:solidFill>
                <a:latin typeface="Lucida Handwriting" panose="03010101010101010101" pitchFamily="66" charset="0"/>
              </a:rPr>
              <a:t>Yad</a:t>
            </a:r>
            <a:endParaRPr lang="en-GB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/>
                </a:solidFill>
              </a:rPr>
              <a:t>Yad</a:t>
            </a:r>
            <a:r>
              <a:rPr lang="en-GB" dirty="0" smtClean="0">
                <a:solidFill>
                  <a:schemeClr val="tx2"/>
                </a:solidFill>
              </a:rPr>
              <a:t> is a pointer that looks like a hand and is used when reading the Torah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84984"/>
            <a:ext cx="5040560" cy="28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98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Mezuzah</a:t>
            </a:r>
            <a:endParaRPr lang="en-GB" sz="6000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331" y="1600200"/>
            <a:ext cx="4755338" cy="4525963"/>
          </a:xfrm>
        </p:spPr>
      </p:pic>
    </p:spTree>
    <p:extLst>
      <p:ext uri="{BB962C8B-B14F-4D97-AF65-F5344CB8AC3E}">
        <p14:creationId xmlns:p14="http://schemas.microsoft.com/office/powerpoint/2010/main" val="1707292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latin typeface="Lucida Handwriting" panose="03010101010101010101" pitchFamily="66" charset="0"/>
              </a:rPr>
              <a:t>Mezuzah</a:t>
            </a:r>
            <a:endParaRPr lang="en-GB" sz="6000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Mezuzah means doorpost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 mezuzah is fixed to the right hand side of the front door in a Jewish home.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7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latin typeface="Lucida Handwriting" panose="03010101010101010101" pitchFamily="66" charset="0"/>
              </a:rPr>
              <a:t>Menorah</a:t>
            </a:r>
            <a:endParaRPr lang="en-GB" sz="6600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The Menorah is a Jewish symbol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It is a candlestick that holds seven candles.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96952"/>
            <a:ext cx="2592288" cy="304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88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Jewish Festivals</a:t>
            </a:r>
            <a:endParaRPr lang="en-GB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Pesach is the Jewish word for </a:t>
            </a:r>
            <a:r>
              <a:rPr lang="en-GB" dirty="0" smtClean="0"/>
              <a:t>Passover</a:t>
            </a:r>
            <a:endParaRPr lang="en-GB" dirty="0" smtClean="0"/>
          </a:p>
          <a:p>
            <a:r>
              <a:rPr lang="en-GB" dirty="0" smtClean="0"/>
              <a:t>Yom Kippur is the last day of the festival of </a:t>
            </a:r>
            <a:r>
              <a:rPr lang="en-GB" smtClean="0"/>
              <a:t>Rosh </a:t>
            </a:r>
            <a:r>
              <a:rPr lang="en-GB" smtClean="0"/>
              <a:t>Hashanah. </a:t>
            </a:r>
            <a:r>
              <a:rPr lang="en-GB" dirty="0" smtClean="0"/>
              <a:t>It is the holiest day of the year.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70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dy.davison\AppData\Local\Microsoft\Windows\Temporary Internet Files\Content.IE5\1G9XYN6P\Titlescroll-Judaism[1]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12068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The </a:t>
            </a:r>
            <a:r>
              <a:rPr lang="en-GB" sz="5400" dirty="0">
                <a:solidFill>
                  <a:schemeClr val="tx2"/>
                </a:solidFill>
                <a:latin typeface="Lucida Handwriting" panose="03010101010101010101" pitchFamily="66" charset="0"/>
              </a:rPr>
              <a:t>T</a:t>
            </a:r>
            <a:r>
              <a:rPr lang="en-GB" sz="54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orah scroll</a:t>
            </a:r>
            <a:endParaRPr lang="en-GB" sz="5400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9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The holiest book for the Jews is the Hebrew bible. It contains the Torah( five books of Moses)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The words of the Torah are hand written on scrolls in Hebrew. This is the ancient language of the Jews.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When a copy of the </a:t>
            </a:r>
            <a:r>
              <a:rPr lang="en-GB" dirty="0">
                <a:solidFill>
                  <a:schemeClr val="tx2"/>
                </a:solidFill>
              </a:rPr>
              <a:t>T</a:t>
            </a:r>
            <a:r>
              <a:rPr lang="en-GB" dirty="0" smtClean="0">
                <a:solidFill>
                  <a:schemeClr val="tx2"/>
                </a:solidFill>
              </a:rPr>
              <a:t>orah becomes too old to read it is not thrown away it is buried as a mark of respect.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The Torah scrolls are kept in a special cupboard called the Ark.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Synagogue</a:t>
            </a:r>
            <a:endParaRPr lang="en-GB" sz="6600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409" y="1600200"/>
            <a:ext cx="4441182" cy="4525963"/>
          </a:xfrm>
        </p:spPr>
      </p:pic>
    </p:spTree>
    <p:extLst>
      <p:ext uri="{BB962C8B-B14F-4D97-AF65-F5344CB8AC3E}">
        <p14:creationId xmlns:p14="http://schemas.microsoft.com/office/powerpoint/2010/main" val="168395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Synagogue</a:t>
            </a:r>
            <a:endParaRPr lang="en-GB" sz="6600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 building which Jews meet to worship and study.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They wear prayer shawls called </a:t>
            </a:r>
            <a:r>
              <a:rPr lang="en-GB" dirty="0" err="1" smtClean="0">
                <a:solidFill>
                  <a:schemeClr val="tx2"/>
                </a:solidFill>
              </a:rPr>
              <a:t>Tallets</a:t>
            </a:r>
            <a:r>
              <a:rPr lang="en-GB" dirty="0" smtClean="0">
                <a:solidFill>
                  <a:schemeClr val="tx2"/>
                </a:solidFill>
              </a:rPr>
              <a:t> when praying.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They pray and sing songs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On </a:t>
            </a:r>
            <a:r>
              <a:rPr lang="en-GB" dirty="0" smtClean="0">
                <a:solidFill>
                  <a:schemeClr val="tx2"/>
                </a:solidFill>
              </a:rPr>
              <a:t>Shabbat </a:t>
            </a:r>
            <a:r>
              <a:rPr lang="en-GB" dirty="0" smtClean="0">
                <a:solidFill>
                  <a:schemeClr val="tx2"/>
                </a:solidFill>
              </a:rPr>
              <a:t>, The Torah is read in the synagogue.</a:t>
            </a:r>
          </a:p>
          <a:p>
            <a:r>
              <a:rPr lang="en-GB" dirty="0">
                <a:solidFill>
                  <a:schemeClr val="tx2"/>
                </a:solidFill>
              </a:rPr>
              <a:t>The holy person is called a Rabbi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560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Shabbat</a:t>
            </a:r>
            <a:endParaRPr lang="en-GB" sz="8000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59358"/>
            <a:ext cx="5328592" cy="4489921"/>
          </a:xfrm>
        </p:spPr>
      </p:pic>
    </p:spTree>
    <p:extLst>
      <p:ext uri="{BB962C8B-B14F-4D97-AF65-F5344CB8AC3E}">
        <p14:creationId xmlns:p14="http://schemas.microsoft.com/office/powerpoint/2010/main" val="345658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Shabbat</a:t>
            </a:r>
            <a:endParaRPr lang="en-GB" sz="7200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Shabbat is the Jewish holy day of rest and prayer.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On Friday nights Jews celebrate the start of Shabbat which lasts from Friday evening to Saturday night.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No work or jobs are done during Shabbat. It is for family.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75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Shabbat</a:t>
            </a:r>
            <a:endParaRPr lang="en-GB" sz="8000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chemeClr val="tx2"/>
                </a:solidFill>
              </a:rPr>
              <a:t>Jews celebrate Shabbat with special bread called Challah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At the end of Shabbat there is a ceremony called Havdalah. Blessings are said over a glass of wine( or juice if you are young!), a box of spices and a special  plaited candle.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Everyone sniffs the spices to carry the sweetness of Shabbat into the next week with them.</a:t>
            </a:r>
          </a:p>
        </p:txBody>
      </p:sp>
    </p:spTree>
    <p:extLst>
      <p:ext uri="{BB962C8B-B14F-4D97-AF65-F5344CB8AC3E}">
        <p14:creationId xmlns:p14="http://schemas.microsoft.com/office/powerpoint/2010/main" val="427728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>
                <a:solidFill>
                  <a:schemeClr val="tx2"/>
                </a:solidFill>
                <a:latin typeface="Lucida Handwriting" panose="03010101010101010101" pitchFamily="66" charset="0"/>
              </a:rPr>
              <a:t>10 Commandments</a:t>
            </a:r>
            <a:endParaRPr lang="en-GB" sz="5400" dirty="0">
              <a:solidFill>
                <a:schemeClr val="tx2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Jewish people believe that the Ten Commandments are ten rules which God gave to the Jews, so that they could live good lives.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428999"/>
            <a:ext cx="28575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2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357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Judaism</vt:lpstr>
      <vt:lpstr>The Torah scroll</vt:lpstr>
      <vt:lpstr>PowerPoint Presentation</vt:lpstr>
      <vt:lpstr>Synagogue</vt:lpstr>
      <vt:lpstr>Synagogue</vt:lpstr>
      <vt:lpstr>Shabbat</vt:lpstr>
      <vt:lpstr>Shabbat</vt:lpstr>
      <vt:lpstr>Shabbat</vt:lpstr>
      <vt:lpstr>10 Commandments</vt:lpstr>
      <vt:lpstr>Yad</vt:lpstr>
      <vt:lpstr>Mezuzah</vt:lpstr>
      <vt:lpstr>Mezuzah</vt:lpstr>
      <vt:lpstr>Menorah</vt:lpstr>
      <vt:lpstr>Jewish Festivals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Judaism</dc:title>
  <dc:creator>Mandy Davison</dc:creator>
  <cp:lastModifiedBy>Mr Johnston</cp:lastModifiedBy>
  <cp:revision>16</cp:revision>
  <dcterms:created xsi:type="dcterms:W3CDTF">2016-04-22T15:42:10Z</dcterms:created>
  <dcterms:modified xsi:type="dcterms:W3CDTF">2016-05-15T08:43:14Z</dcterms:modified>
</cp:coreProperties>
</file>