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FF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1" d="100"/>
          <a:sy n="81" d="100"/>
        </p:scale>
        <p:origin x="-834" y="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3F15B-C54B-4A2C-8F83-1D3258E6C92C}" type="datetimeFigureOut">
              <a:rPr lang="en-GB" smtClean="0"/>
              <a:t>15/05/2016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99DF7-AC15-4494-B23D-9E4E11D4DC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68798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3F15B-C54B-4A2C-8F83-1D3258E6C92C}" type="datetimeFigureOut">
              <a:rPr lang="en-GB" smtClean="0"/>
              <a:t>15/05/2016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99DF7-AC15-4494-B23D-9E4E11D4DC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9386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3F15B-C54B-4A2C-8F83-1D3258E6C92C}" type="datetimeFigureOut">
              <a:rPr lang="en-GB" smtClean="0"/>
              <a:t>15/05/2016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99DF7-AC15-4494-B23D-9E4E11D4DC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7675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3F15B-C54B-4A2C-8F83-1D3258E6C92C}" type="datetimeFigureOut">
              <a:rPr lang="en-GB" smtClean="0"/>
              <a:t>15/05/2016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99DF7-AC15-4494-B23D-9E4E11D4DC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32953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3F15B-C54B-4A2C-8F83-1D3258E6C92C}" type="datetimeFigureOut">
              <a:rPr lang="en-GB" smtClean="0"/>
              <a:t>15/05/2016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99DF7-AC15-4494-B23D-9E4E11D4DC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57988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3F15B-C54B-4A2C-8F83-1D3258E6C92C}" type="datetimeFigureOut">
              <a:rPr lang="en-GB" smtClean="0"/>
              <a:t>15/05/2016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99DF7-AC15-4494-B23D-9E4E11D4DC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2582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3F15B-C54B-4A2C-8F83-1D3258E6C92C}" type="datetimeFigureOut">
              <a:rPr lang="en-GB" smtClean="0"/>
              <a:t>15/05/2016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99DF7-AC15-4494-B23D-9E4E11D4DC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88172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3F15B-C54B-4A2C-8F83-1D3258E6C92C}" type="datetimeFigureOut">
              <a:rPr lang="en-GB" smtClean="0"/>
              <a:t>15/05/2016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99DF7-AC15-4494-B23D-9E4E11D4DC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083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3F15B-C54B-4A2C-8F83-1D3258E6C92C}" type="datetimeFigureOut">
              <a:rPr lang="en-GB" smtClean="0"/>
              <a:t>15/05/2016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99DF7-AC15-4494-B23D-9E4E11D4DC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9263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3F15B-C54B-4A2C-8F83-1D3258E6C92C}" type="datetimeFigureOut">
              <a:rPr lang="en-GB" smtClean="0"/>
              <a:t>15/05/2016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99DF7-AC15-4494-B23D-9E4E11D4DC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1361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3F15B-C54B-4A2C-8F83-1D3258E6C92C}" type="datetimeFigureOut">
              <a:rPr lang="en-GB" smtClean="0"/>
              <a:t>15/05/2016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99DF7-AC15-4494-B23D-9E4E11D4DC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01699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0066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D3F15B-C54B-4A2C-8F83-1D3258E6C92C}" type="datetimeFigureOut">
              <a:rPr lang="en-GB" smtClean="0"/>
              <a:t>15/05/2016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599DF7-AC15-4494-B23D-9E4E11D4DC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7520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692696"/>
            <a:ext cx="7772400" cy="2537792"/>
          </a:xfrm>
        </p:spPr>
        <p:txBody>
          <a:bodyPr>
            <a:noAutofit/>
          </a:bodyPr>
          <a:lstStyle/>
          <a:p>
            <a:r>
              <a:rPr lang="en-GB" sz="13800" dirty="0" smtClean="0">
                <a:solidFill>
                  <a:srgbClr val="FF66FF"/>
                </a:solidFill>
                <a:latin typeface="Papyrus" panose="03070502060502030205" pitchFamily="66" charset="0"/>
              </a:rPr>
              <a:t>Hinduism</a:t>
            </a:r>
            <a:endParaRPr lang="en-GB" sz="13800" dirty="0">
              <a:solidFill>
                <a:srgbClr val="FF66FF"/>
              </a:solidFill>
              <a:latin typeface="Papyrus" panose="03070502060502030205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1840" y="3230488"/>
            <a:ext cx="2569143" cy="2664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37092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6600" dirty="0" smtClean="0">
                <a:solidFill>
                  <a:srgbClr val="FF66FF"/>
                </a:solidFill>
                <a:latin typeface="Papyrus" panose="03070502060502030205" pitchFamily="66" charset="0"/>
              </a:rPr>
              <a:t>Om</a:t>
            </a:r>
            <a:endParaRPr lang="en-GB" sz="6600" dirty="0">
              <a:solidFill>
                <a:srgbClr val="FF66FF"/>
              </a:solidFill>
              <a:latin typeface="Papyrus" panose="03070502060502030205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This is the Om symbol. It is often used as the sign of Hinduism. Om is also a scared sound which Hindus say at the beginning and end of prayers.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9872" y="3789040"/>
            <a:ext cx="1800225" cy="1866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70384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8800" dirty="0" err="1" smtClean="0">
                <a:solidFill>
                  <a:srgbClr val="FF66FF"/>
                </a:solidFill>
                <a:latin typeface="Papyrus" panose="03070502060502030205" pitchFamily="66" charset="0"/>
              </a:rPr>
              <a:t>Mandir</a:t>
            </a:r>
            <a:endParaRPr lang="en-GB" sz="8800" dirty="0">
              <a:solidFill>
                <a:srgbClr val="FF66FF"/>
              </a:solidFill>
              <a:latin typeface="Papyrus" panose="03070502060502030205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Many Hindus worship in a place called a </a:t>
            </a:r>
            <a:r>
              <a:rPr lang="en-GB" dirty="0" err="1" smtClean="0"/>
              <a:t>Mandir</a:t>
            </a:r>
            <a:r>
              <a:rPr lang="en-GB" dirty="0" smtClean="0"/>
              <a:t>.</a:t>
            </a:r>
          </a:p>
          <a:p>
            <a:r>
              <a:rPr lang="en-GB" dirty="0" err="1" smtClean="0"/>
              <a:t>Mandir</a:t>
            </a:r>
            <a:r>
              <a:rPr lang="en-GB" dirty="0" smtClean="0"/>
              <a:t> in English means temple.</a:t>
            </a:r>
          </a:p>
          <a:p>
            <a:r>
              <a:rPr lang="en-GB" dirty="0" smtClean="0"/>
              <a:t>The Hindu word for worship is puja</a:t>
            </a:r>
          </a:p>
          <a:p>
            <a:r>
              <a:rPr lang="en-GB" dirty="0" smtClean="0"/>
              <a:t>Hindus bring offerings and in return they hope to receive a blessing from the lord.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4886111"/>
            <a:ext cx="2520280" cy="16620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93850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7200" dirty="0" smtClean="0">
                <a:solidFill>
                  <a:srgbClr val="FF66FF"/>
                </a:solidFill>
                <a:latin typeface="Papyrus" panose="03070502060502030205" pitchFamily="66" charset="0"/>
              </a:rPr>
              <a:t>Ramayana</a:t>
            </a:r>
            <a:endParaRPr lang="en-GB" sz="7200" dirty="0">
              <a:solidFill>
                <a:srgbClr val="FF66FF"/>
              </a:solidFill>
              <a:latin typeface="Papyrus" panose="03070502060502030205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Ramayana is the holy book for Hindus.</a:t>
            </a:r>
          </a:p>
          <a:p>
            <a:r>
              <a:rPr lang="en-GB" dirty="0" smtClean="0"/>
              <a:t>It tells the story of Rama and </a:t>
            </a:r>
            <a:r>
              <a:rPr lang="en-GB" dirty="0" err="1" smtClean="0"/>
              <a:t>Sita</a:t>
            </a:r>
            <a:endParaRPr lang="en-GB" dirty="0" smtClean="0"/>
          </a:p>
          <a:p>
            <a:r>
              <a:rPr lang="en-GB" dirty="0" smtClean="0"/>
              <a:t>Most Hindu holy books were written in an ancient language called Sanskrit. </a:t>
            </a:r>
          </a:p>
          <a:p>
            <a:r>
              <a:rPr lang="en-GB" dirty="0" smtClean="0"/>
              <a:t>Hindu priests study them and explain their meaning.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7864" y="4502376"/>
            <a:ext cx="1660401" cy="21576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34239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7200" dirty="0" smtClean="0">
                <a:solidFill>
                  <a:srgbClr val="FF0066"/>
                </a:solidFill>
                <a:latin typeface="Papyrus" panose="03070502060502030205" pitchFamily="66" charset="0"/>
              </a:rPr>
              <a:t>Hindu Gods</a:t>
            </a:r>
            <a:endParaRPr lang="en-GB" sz="7200" dirty="0">
              <a:solidFill>
                <a:srgbClr val="FF0066"/>
              </a:solidFill>
              <a:latin typeface="Papyrus" panose="03070502060502030205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There are many Hindu gods</a:t>
            </a:r>
          </a:p>
          <a:p>
            <a:r>
              <a:rPr lang="en-GB" sz="2800" dirty="0" smtClean="0"/>
              <a:t>One of the most popular is Krishna – he is a teacher and warrior.</a:t>
            </a:r>
          </a:p>
          <a:p>
            <a:r>
              <a:rPr lang="en-GB" sz="2800" dirty="0" smtClean="0"/>
              <a:t>Shakti – she is usually gentle and kind but can be fierce. In her fierce form she is called </a:t>
            </a:r>
            <a:r>
              <a:rPr lang="en-GB" sz="2800" dirty="0" err="1" smtClean="0"/>
              <a:t>Durga</a:t>
            </a:r>
            <a:r>
              <a:rPr lang="en-GB" sz="2800" dirty="0" smtClean="0"/>
              <a:t>. She rides on a tiger.</a:t>
            </a:r>
          </a:p>
          <a:p>
            <a:r>
              <a:rPr lang="en-GB" sz="2800" dirty="0" smtClean="0"/>
              <a:t>Lakshmi is the goddess of good luck and wealth.</a:t>
            </a:r>
          </a:p>
          <a:p>
            <a:r>
              <a:rPr lang="en-GB" sz="2800" dirty="0" smtClean="0"/>
              <a:t>Ganesh is the elephant headed god who is worshipped if Hindus are starting anything new. 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309224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FF66FF"/>
                </a:solidFill>
                <a:latin typeface="Papyrus" panose="03070502060502030205" pitchFamily="66" charset="0"/>
              </a:rPr>
              <a:t>Hindu Gods</a:t>
            </a:r>
            <a:endParaRPr lang="en-GB" dirty="0">
              <a:solidFill>
                <a:srgbClr val="FF66FF"/>
              </a:solidFill>
              <a:latin typeface="Papyrus" panose="03070502060502030205" pitchFamily="66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020654">
            <a:off x="559557" y="3068966"/>
            <a:ext cx="2102325" cy="2781538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7864" y="2492896"/>
            <a:ext cx="2520280" cy="370549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03607">
            <a:off x="6444208" y="1700808"/>
            <a:ext cx="2095500" cy="218122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35272">
            <a:off x="6348844" y="4260222"/>
            <a:ext cx="1944216" cy="1581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80315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7200" dirty="0" smtClean="0">
                <a:solidFill>
                  <a:srgbClr val="FF66FF"/>
                </a:solidFill>
                <a:latin typeface="Papyrus" panose="03070502060502030205" pitchFamily="66" charset="0"/>
              </a:rPr>
              <a:t>Hindu Festivals</a:t>
            </a:r>
            <a:endParaRPr lang="en-GB" sz="7200" dirty="0">
              <a:solidFill>
                <a:srgbClr val="FF66FF"/>
              </a:solidFill>
              <a:latin typeface="Papyrus" panose="03070502060502030205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sz="2800" dirty="0"/>
              <a:t>There are many Hindu festivals.</a:t>
            </a:r>
          </a:p>
          <a:p>
            <a:r>
              <a:rPr lang="en-GB" sz="2800" dirty="0" smtClean="0"/>
              <a:t>Diwali – festival of lights is the most important festival to Hindus. It celebrates Rama and </a:t>
            </a:r>
            <a:r>
              <a:rPr lang="en-GB" sz="2800" dirty="0" err="1" smtClean="0"/>
              <a:t>Sita</a:t>
            </a:r>
            <a:r>
              <a:rPr lang="en-GB" sz="2800" dirty="0" smtClean="0"/>
              <a:t> coming home from the forest and also Lakshmi into their homes.</a:t>
            </a:r>
          </a:p>
          <a:p>
            <a:r>
              <a:rPr lang="en-GB" sz="2800" dirty="0" smtClean="0"/>
              <a:t>Holi is the festival of colours. As part of the fun people throw bright coloured powder over each other .</a:t>
            </a:r>
          </a:p>
          <a:p>
            <a:r>
              <a:rPr lang="en-GB" sz="2800" dirty="0" err="1" smtClean="0"/>
              <a:t>Raksha</a:t>
            </a:r>
            <a:r>
              <a:rPr lang="en-GB" sz="2800" dirty="0" smtClean="0"/>
              <a:t> </a:t>
            </a:r>
            <a:r>
              <a:rPr lang="en-GB" sz="2800" dirty="0" err="1" smtClean="0"/>
              <a:t>Bandhan</a:t>
            </a:r>
            <a:r>
              <a:rPr lang="en-GB" sz="2800" dirty="0" smtClean="0"/>
              <a:t> is for brothers and sisters. Brothers promise to love and care for their sisters.</a:t>
            </a:r>
          </a:p>
        </p:txBody>
      </p:sp>
    </p:spTree>
    <p:extLst>
      <p:ext uri="{BB962C8B-B14F-4D97-AF65-F5344CB8AC3E}">
        <p14:creationId xmlns:p14="http://schemas.microsoft.com/office/powerpoint/2010/main" val="4469255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8000" dirty="0" smtClean="0">
                <a:solidFill>
                  <a:srgbClr val="FF66FF"/>
                </a:solidFill>
                <a:latin typeface="Papyrus" panose="03070502060502030205" pitchFamily="66" charset="0"/>
              </a:rPr>
              <a:t>Hindus</a:t>
            </a:r>
            <a:r>
              <a:rPr lang="en-GB" sz="8000" dirty="0" smtClean="0">
                <a:solidFill>
                  <a:srgbClr val="FF0066"/>
                </a:solidFill>
                <a:latin typeface="Papyrus" panose="03070502060502030205" pitchFamily="66" charset="0"/>
              </a:rPr>
              <a:t> </a:t>
            </a:r>
            <a:endParaRPr lang="en-GB" sz="8000" dirty="0">
              <a:solidFill>
                <a:srgbClr val="FF0066"/>
              </a:solidFill>
              <a:latin typeface="Papyrus" panose="03070502060502030205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When Hindus greet each other they put their palms together and say </a:t>
            </a:r>
            <a:r>
              <a:rPr lang="en-GB" dirty="0" smtClean="0">
                <a:solidFill>
                  <a:srgbClr val="FF0066"/>
                </a:solidFill>
              </a:rPr>
              <a:t>Namaste</a:t>
            </a:r>
            <a:r>
              <a:rPr lang="en-GB" dirty="0" smtClean="0"/>
              <a:t>. It means my respects to you.</a:t>
            </a:r>
          </a:p>
          <a:p>
            <a:r>
              <a:rPr lang="en-GB" dirty="0" err="1" smtClean="0">
                <a:solidFill>
                  <a:srgbClr val="FF0066"/>
                </a:solidFill>
              </a:rPr>
              <a:t>Rangoli</a:t>
            </a:r>
            <a:r>
              <a:rPr lang="en-GB" dirty="0" smtClean="0">
                <a:solidFill>
                  <a:srgbClr val="FF0066"/>
                </a:solidFill>
              </a:rPr>
              <a:t> </a:t>
            </a:r>
            <a:r>
              <a:rPr lang="en-GB" dirty="0" smtClean="0"/>
              <a:t>are very colourful and bright patterns that are used to decorate homes during Diwali.</a:t>
            </a:r>
          </a:p>
          <a:p>
            <a:r>
              <a:rPr lang="en-GB" dirty="0" err="1" smtClean="0">
                <a:solidFill>
                  <a:srgbClr val="FF0066"/>
                </a:solidFill>
              </a:rPr>
              <a:t>Tilak</a:t>
            </a:r>
            <a:r>
              <a:rPr lang="en-GB" dirty="0" smtClean="0">
                <a:solidFill>
                  <a:srgbClr val="FF0066"/>
                </a:solidFill>
              </a:rPr>
              <a:t> </a:t>
            </a:r>
            <a:r>
              <a:rPr lang="en-GB" dirty="0" smtClean="0"/>
              <a:t>is a mark put on the forehead. It is made of ash or special </a:t>
            </a:r>
            <a:r>
              <a:rPr lang="en-GB" smtClean="0"/>
              <a:t>red powder.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823333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327</Words>
  <Application>Microsoft Office PowerPoint</Application>
  <PresentationFormat>On-screen Show (4:3)</PresentationFormat>
  <Paragraphs>29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Hinduism</vt:lpstr>
      <vt:lpstr>Om</vt:lpstr>
      <vt:lpstr>Mandir</vt:lpstr>
      <vt:lpstr>Ramayana</vt:lpstr>
      <vt:lpstr>Hindu Gods</vt:lpstr>
      <vt:lpstr>Hindu Gods</vt:lpstr>
      <vt:lpstr>Hindu Festivals</vt:lpstr>
      <vt:lpstr>Hindus </vt:lpstr>
    </vt:vector>
  </TitlesOfParts>
  <Company>Northumberland County Council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Hinduism</dc:title>
  <dc:creator>Mandy Davison</dc:creator>
  <cp:lastModifiedBy>Mr Johnston</cp:lastModifiedBy>
  <cp:revision>13</cp:revision>
  <cp:lastPrinted>2016-05-03T15:30:38Z</cp:lastPrinted>
  <dcterms:created xsi:type="dcterms:W3CDTF">2016-04-23T18:50:46Z</dcterms:created>
  <dcterms:modified xsi:type="dcterms:W3CDTF">2016-05-15T08:48:06Z</dcterms:modified>
</cp:coreProperties>
</file>